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787B"/>
    <a:srgbClr val="004986"/>
    <a:srgbClr val="71B2C9"/>
    <a:srgbClr val="B7B8B9"/>
    <a:srgbClr val="DD5143"/>
    <a:srgbClr val="A0C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828B-DA83-4BFA-8E06-98EFF7027B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A90-FE08-4E43-8B13-5FDA9216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7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828B-DA83-4BFA-8E06-98EFF7027B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A90-FE08-4E43-8B13-5FDA9216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828B-DA83-4BFA-8E06-98EFF7027B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A90-FE08-4E43-8B13-5FDA9216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8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828B-DA83-4BFA-8E06-98EFF7027B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A90-FE08-4E43-8B13-5FDA9216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828B-DA83-4BFA-8E06-98EFF7027B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A90-FE08-4E43-8B13-5FDA9216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9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828B-DA83-4BFA-8E06-98EFF7027B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A90-FE08-4E43-8B13-5FDA9216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3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828B-DA83-4BFA-8E06-98EFF7027B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A90-FE08-4E43-8B13-5FDA9216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4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828B-DA83-4BFA-8E06-98EFF7027B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A90-FE08-4E43-8B13-5FDA9216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9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0" y="-957"/>
            <a:ext cx="9144000" cy="1507532"/>
            <a:chOff x="0" y="-8"/>
            <a:chExt cx="9144000" cy="1507532"/>
          </a:xfrm>
        </p:grpSpPr>
        <p:sp>
          <p:nvSpPr>
            <p:cNvPr id="21" name="Right Triangle 20"/>
            <p:cNvSpPr/>
            <p:nvPr/>
          </p:nvSpPr>
          <p:spPr>
            <a:xfrm flipH="1" flipV="1">
              <a:off x="123567" y="-8"/>
              <a:ext cx="9020433" cy="1507525"/>
            </a:xfrm>
            <a:prstGeom prst="rtTriangle">
              <a:avLst/>
            </a:prstGeom>
            <a:solidFill>
              <a:srgbClr val="004986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Triangle 21"/>
            <p:cNvSpPr/>
            <p:nvPr/>
          </p:nvSpPr>
          <p:spPr>
            <a:xfrm flipV="1">
              <a:off x="0" y="-1"/>
              <a:ext cx="8909222" cy="1507525"/>
            </a:xfrm>
            <a:prstGeom prst="rtTriangle">
              <a:avLst/>
            </a:prstGeom>
            <a:solidFill>
              <a:srgbClr val="71B2C9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Triangle 22"/>
            <p:cNvSpPr/>
            <p:nvPr/>
          </p:nvSpPr>
          <p:spPr>
            <a:xfrm flipV="1">
              <a:off x="0" y="-8"/>
              <a:ext cx="3323968" cy="1507525"/>
            </a:xfrm>
            <a:prstGeom prst="rtTriangle">
              <a:avLst/>
            </a:prstGeom>
            <a:solidFill>
              <a:srgbClr val="004986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10800000">
            <a:off x="0" y="5625374"/>
            <a:ext cx="9144000" cy="1232626"/>
            <a:chOff x="0" y="-8"/>
            <a:chExt cx="9144000" cy="1507532"/>
          </a:xfrm>
        </p:grpSpPr>
        <p:sp>
          <p:nvSpPr>
            <p:cNvPr id="25" name="Right Triangle 24"/>
            <p:cNvSpPr/>
            <p:nvPr/>
          </p:nvSpPr>
          <p:spPr>
            <a:xfrm flipH="1" flipV="1">
              <a:off x="123567" y="-8"/>
              <a:ext cx="9020433" cy="1507525"/>
            </a:xfrm>
            <a:prstGeom prst="rtTriangle">
              <a:avLst/>
            </a:prstGeom>
            <a:solidFill>
              <a:srgbClr val="004986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/>
            <p:cNvSpPr/>
            <p:nvPr/>
          </p:nvSpPr>
          <p:spPr>
            <a:xfrm flipV="1">
              <a:off x="0" y="-1"/>
              <a:ext cx="8909222" cy="1507525"/>
            </a:xfrm>
            <a:prstGeom prst="rtTriangle">
              <a:avLst/>
            </a:prstGeom>
            <a:solidFill>
              <a:srgbClr val="71B2C9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 flipV="1">
              <a:off x="0" y="-8"/>
              <a:ext cx="3323968" cy="1507525"/>
            </a:xfrm>
            <a:prstGeom prst="rtTriangle">
              <a:avLst/>
            </a:prstGeom>
            <a:solidFill>
              <a:srgbClr val="004986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 userDrawn="1"/>
        </p:nvGrpSpPr>
        <p:grpSpPr>
          <a:xfrm>
            <a:off x="862321" y="5360392"/>
            <a:ext cx="2718735" cy="332690"/>
            <a:chOff x="602824" y="5508027"/>
            <a:chExt cx="2718735" cy="33269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676275" y="5508027"/>
              <a:ext cx="2645284" cy="952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02824" y="5517552"/>
              <a:ext cx="139609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Signature</a:t>
              </a:r>
            </a:p>
          </p:txBody>
        </p:sp>
      </p:grpSp>
      <p:grpSp>
        <p:nvGrpSpPr>
          <p:cNvPr id="32" name="Group 31"/>
          <p:cNvGrpSpPr/>
          <p:nvPr userDrawn="1"/>
        </p:nvGrpSpPr>
        <p:grpSpPr>
          <a:xfrm>
            <a:off x="5586447" y="5367188"/>
            <a:ext cx="2720129" cy="332690"/>
            <a:chOff x="5288060" y="5517552"/>
            <a:chExt cx="2720129" cy="33269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5362905" y="5517552"/>
              <a:ext cx="2645284" cy="952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288060" y="5527077"/>
              <a:ext cx="74431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Date</a:t>
              </a:r>
            </a:p>
          </p:txBody>
        </p:sp>
      </p:grpSp>
      <p:sp>
        <p:nvSpPr>
          <p:cNvPr id="50" name="TextBox 49"/>
          <p:cNvSpPr txBox="1"/>
          <p:nvPr userDrawn="1"/>
        </p:nvSpPr>
        <p:spPr>
          <a:xfrm>
            <a:off x="2191367" y="1049239"/>
            <a:ext cx="4697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7578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C E R T I F I C A T E</a:t>
            </a:r>
            <a:endParaRPr lang="en-US" sz="2800" dirty="0">
              <a:solidFill>
                <a:srgbClr val="75787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51" name="TextBox 50"/>
          <p:cNvSpPr txBox="1"/>
          <p:nvPr userDrawn="1"/>
        </p:nvSpPr>
        <p:spPr>
          <a:xfrm>
            <a:off x="2952233" y="1698871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5787B"/>
                </a:solidFill>
                <a:latin typeface="+mj-lt"/>
              </a:rPr>
              <a:t>O F   R E C O G N I T I O N</a:t>
            </a:r>
            <a:endParaRPr lang="en-US" sz="1200" dirty="0">
              <a:solidFill>
                <a:srgbClr val="75787B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 userDrawn="1"/>
        </p:nvSpPr>
        <p:spPr>
          <a:xfrm>
            <a:off x="4005012" y="2333782"/>
            <a:ext cx="1016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5787B"/>
                </a:solidFill>
                <a:latin typeface="+mj-lt"/>
              </a:rPr>
              <a:t>Awarded to</a:t>
            </a:r>
            <a:endParaRPr lang="en-US" sz="900" dirty="0">
              <a:solidFill>
                <a:srgbClr val="75787B"/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 userDrawn="1"/>
        </p:nvSpPr>
        <p:spPr>
          <a:xfrm>
            <a:off x="1171132" y="3815805"/>
            <a:ext cx="6758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5787B"/>
                </a:solidFill>
              </a:rPr>
              <a:t>For exemplary </a:t>
            </a:r>
            <a:r>
              <a:rPr lang="en-US" sz="2400" dirty="0">
                <a:solidFill>
                  <a:srgbClr val="75787B"/>
                </a:solidFill>
              </a:rPr>
              <a:t>commitment to professional </a:t>
            </a:r>
            <a:r>
              <a:rPr lang="en-US" sz="2400" dirty="0" smtClean="0">
                <a:solidFill>
                  <a:srgbClr val="75787B"/>
                </a:solidFill>
              </a:rPr>
              <a:t>development through </a:t>
            </a:r>
            <a:r>
              <a:rPr lang="en-US" sz="2400" dirty="0" smtClean="0">
                <a:solidFill>
                  <a:srgbClr val="75787B"/>
                </a:solidFill>
              </a:rPr>
              <a:t>HAI Group Online Training. </a:t>
            </a:r>
            <a:endParaRPr lang="en-US" sz="2400" dirty="0">
              <a:solidFill>
                <a:srgbClr val="75787B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02"/>
          <a:stretch/>
        </p:blipFill>
        <p:spPr>
          <a:xfrm>
            <a:off x="7069204" y="307257"/>
            <a:ext cx="1897168" cy="69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581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828B-DA83-4BFA-8E06-98EFF7027B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A90-FE08-4E43-8B13-5FDA9216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3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828B-DA83-4BFA-8E06-98EFF7027B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1A90-FE08-4E43-8B13-5FDA9216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5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7828B-DA83-4BFA-8E06-98EFF7027B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11A90-FE08-4E43-8B13-5FDA9216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735" y="2547824"/>
            <a:ext cx="76221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49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Name Surname</a:t>
            </a:r>
            <a:endParaRPr lang="en-US" sz="8000" dirty="0">
              <a:solidFill>
                <a:srgbClr val="0049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1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Calibri Light</vt:lpstr>
      <vt:lpstr>Office Theme</vt:lpstr>
      <vt:lpstr>PowerPoint Presentation</vt:lpstr>
    </vt:vector>
  </TitlesOfParts>
  <Company>HAI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Segaline</dc:creator>
  <cp:lastModifiedBy>Daniel Segaline</cp:lastModifiedBy>
  <cp:revision>27</cp:revision>
  <dcterms:created xsi:type="dcterms:W3CDTF">2017-06-16T15:18:08Z</dcterms:created>
  <dcterms:modified xsi:type="dcterms:W3CDTF">2020-02-25T15:05:07Z</dcterms:modified>
</cp:coreProperties>
</file>